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8" r:id="rId6"/>
    <p:sldId id="284" r:id="rId7"/>
    <p:sldId id="280" r:id="rId8"/>
    <p:sldId id="285" r:id="rId9"/>
    <p:sldId id="281" r:id="rId10"/>
    <p:sldId id="283" r:id="rId11"/>
  </p:sldIdLst>
  <p:sldSz cx="24384000" cy="13716000"/>
  <p:notesSz cx="6858000" cy="9144000"/>
  <p:embeddedFontLst>
    <p:embeddedFont>
      <p:font typeface="Saira" pitchFamily="2" charset="77"/>
      <p:regular r:id="rId13"/>
      <p:bold r:id="rId14"/>
      <p:italic r:id="rId15"/>
      <p:boldItalic r:id="rId16"/>
    </p:embeddedFont>
    <p:embeddedFont>
      <p:font typeface="Saira Light" pitchFamily="2" charset="77"/>
      <p:regular r:id="rId17"/>
      <p:bold r:id="rId18"/>
      <p:italic r:id="rId19"/>
      <p:boldItalic r:id="rId20"/>
    </p:embeddedFont>
    <p:embeddedFont>
      <p:font typeface="Saira SemiBold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5"/>
  </p:normalViewPr>
  <p:slideViewPr>
    <p:cSldViewPr snapToGrid="0">
      <p:cViewPr varScale="1">
        <p:scale>
          <a:sx n="60" d="100"/>
          <a:sy n="60" d="100"/>
        </p:scale>
        <p:origin x="800" y="17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BD3CA1F6-28CA-E942-8316-F788EB69D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53CEE19-C590-51F4-88BB-8A49ABB17E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CCD39757-D0F0-42C0-68E4-553B08CE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4257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803" name="Google Shape;803;gfdd2aab34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luc</a:t>
            </a:r>
            <a:endParaRPr dirty="0"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>
          <a:extLst>
            <a:ext uri="{FF2B5EF4-FFF2-40B4-BE49-F238E27FC236}">
              <a16:creationId xmlns:a16="http://schemas.microsoft.com/office/drawing/2014/main" id="{F6E24EB3-F567-4999-7CEE-E65D3216B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>
            <a:extLst>
              <a:ext uri="{FF2B5EF4-FFF2-40B4-BE49-F238E27FC236}">
                <a16:creationId xmlns:a16="http://schemas.microsoft.com/office/drawing/2014/main" id="{C8499FFE-9797-86BA-7DDA-AF3ED39669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803" name="Google Shape;803;gfdd2aab343_4_0:notes">
            <a:extLst>
              <a:ext uri="{FF2B5EF4-FFF2-40B4-BE49-F238E27FC236}">
                <a16:creationId xmlns:a16="http://schemas.microsoft.com/office/drawing/2014/main" id="{C3FC1633-C392-ADD0-CF67-D4C3BE5AB7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460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1233" name="Google Shape;1233;g12fa8141e11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>
          <a:extLst>
            <a:ext uri="{FF2B5EF4-FFF2-40B4-BE49-F238E27FC236}">
              <a16:creationId xmlns:a16="http://schemas.microsoft.com/office/drawing/2014/main" id="{0C4800D0-8BDE-DAC6-586C-FB3CFB249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>
            <a:extLst>
              <a:ext uri="{FF2B5EF4-FFF2-40B4-BE49-F238E27FC236}">
                <a16:creationId xmlns:a16="http://schemas.microsoft.com/office/drawing/2014/main" id="{20A3D704-9CAF-73D8-1C6F-AB041D807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1233" name="Google Shape;1233;g12fa8141e11_2_7:notes">
            <a:extLst>
              <a:ext uri="{FF2B5EF4-FFF2-40B4-BE49-F238E27FC236}">
                <a16:creationId xmlns:a16="http://schemas.microsoft.com/office/drawing/2014/main" id="{815CA1F8-8214-E28C-F605-7F7665F0B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242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>
          <a:extLst>
            <a:ext uri="{FF2B5EF4-FFF2-40B4-BE49-F238E27FC236}">
              <a16:creationId xmlns:a16="http://schemas.microsoft.com/office/drawing/2014/main" id="{4CC52393-88D9-3262-F707-3CDD879B8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>
            <a:extLst>
              <a:ext uri="{FF2B5EF4-FFF2-40B4-BE49-F238E27FC236}">
                <a16:creationId xmlns:a16="http://schemas.microsoft.com/office/drawing/2014/main" id="{4534E77F-CF34-4B72-6C60-2A61E59C5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845" name="Google Shape;845;p4:notes">
            <a:extLst>
              <a:ext uri="{FF2B5EF4-FFF2-40B4-BE49-F238E27FC236}">
                <a16:creationId xmlns:a16="http://schemas.microsoft.com/office/drawing/2014/main" id="{9782681A-D184-ADC9-7220-6BBA882C84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461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Dark">
  <p:cSld name="Title and Content Dark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">
  <p:cSld name="Blank Dark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1465128" y="3647208"/>
            <a:ext cx="10561192" cy="2509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365" y="7520852"/>
            <a:ext cx="2876738" cy="115150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4"/>
          <p:cNvSpPr txBox="1"/>
          <p:nvPr/>
        </p:nvSpPr>
        <p:spPr>
          <a:xfrm>
            <a:off x="1491106" y="11165029"/>
            <a:ext cx="3334893" cy="71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rPr>
              <a:t>xiatech.co.uk</a:t>
            </a:r>
            <a:endParaRPr sz="3200" u="none">
              <a:solidFill>
                <a:schemeClr val="lt1"/>
              </a:solidFill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cxnSp>
        <p:nvCxnSpPr>
          <p:cNvPr id="162" name="Google Shape;162;p14"/>
          <p:cNvCxnSpPr/>
          <p:nvPr/>
        </p:nvCxnSpPr>
        <p:spPr>
          <a:xfrm>
            <a:off x="1503895" y="11852831"/>
            <a:ext cx="2484000" cy="0"/>
          </a:xfrm>
          <a:prstGeom prst="straightConnector1">
            <a:avLst/>
          </a:prstGeom>
          <a:noFill/>
          <a:ln w="38100" cap="flat" cmpd="sng">
            <a:solidFill>
              <a:srgbClr val="8B53A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14"/>
          <p:cNvSpPr txBox="1">
            <a:spLocks noGrp="1"/>
          </p:cNvSpPr>
          <p:nvPr>
            <p:ph type="body" idx="1"/>
          </p:nvPr>
        </p:nvSpPr>
        <p:spPr>
          <a:xfrm>
            <a:off x="1491106" y="9223925"/>
            <a:ext cx="10446894" cy="1995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SzPts val="2800"/>
              <a:buNone/>
              <a:defRPr u="sng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522275" y="4026475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1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522268" y="7580008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sp>
        <p:nvSpPr>
          <p:cNvPr id="783" name="Google Shape;783;p80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/>
              <a:t>Infinite Possibilities</a:t>
            </a:r>
            <a:endParaRPr/>
          </a:p>
        </p:txBody>
      </p:sp>
      <p:sp>
        <p:nvSpPr>
          <p:cNvPr id="784" name="Google Shape;784;p80"/>
          <p:cNvSpPr/>
          <p:nvPr/>
        </p:nvSpPr>
        <p:spPr>
          <a:xfrm>
            <a:off x="1552942" y="11815840"/>
            <a:ext cx="3688800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786" name="Google Shape;78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8588" y="8564245"/>
            <a:ext cx="3241875" cy="32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78263" y="3008225"/>
            <a:ext cx="4762500" cy="47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2975" y="319500"/>
            <a:ext cx="2786500" cy="27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>
          <a:extLst>
            <a:ext uri="{FF2B5EF4-FFF2-40B4-BE49-F238E27FC236}">
              <a16:creationId xmlns:a16="http://schemas.microsoft.com/office/drawing/2014/main" id="{D87FD7DE-4FE4-6EAC-796D-5614948D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>
            <a:extLst>
              <a:ext uri="{FF2B5EF4-FFF2-40B4-BE49-F238E27FC236}">
                <a16:creationId xmlns:a16="http://schemas.microsoft.com/office/drawing/2014/main" id="{F7C708D3-E653-ECBF-BA9D-1AC262025E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GB" dirty="0"/>
              <a:t>Conclusion</a:t>
            </a:r>
          </a:p>
        </p:txBody>
      </p:sp>
      <p:sp>
        <p:nvSpPr>
          <p:cNvPr id="798" name="Google Shape;798;p81">
            <a:extLst>
              <a:ext uri="{FF2B5EF4-FFF2-40B4-BE49-F238E27FC236}">
                <a16:creationId xmlns:a16="http://schemas.microsoft.com/office/drawing/2014/main" id="{5CD48140-8C36-B32C-F3C9-5B5D243A8C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2000" y="3401563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This week has been very useful in helping us to fully understand the project and what is at stake.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have learnt to work in a group, communicate and organise ourselves for the tasks.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hope that next week we will have a conclusive result with the implementation of the AI agent.</a:t>
            </a:r>
          </a:p>
          <a:p>
            <a:pPr marL="0" lvl="0" indent="0"/>
            <a:r>
              <a:rPr lang="en-GB" dirty="0"/>
              <a:t>	</a:t>
            </a:r>
          </a:p>
        </p:txBody>
      </p:sp>
      <p:sp>
        <p:nvSpPr>
          <p:cNvPr id="799" name="Google Shape;799;p81">
            <a:extLst>
              <a:ext uri="{FF2B5EF4-FFF2-40B4-BE49-F238E27FC236}">
                <a16:creationId xmlns:a16="http://schemas.microsoft.com/office/drawing/2014/main" id="{404BF3F3-A073-D0AF-2721-9CD89702964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>
            <a:extLst>
              <a:ext uri="{FF2B5EF4-FFF2-40B4-BE49-F238E27FC236}">
                <a16:creationId xmlns:a16="http://schemas.microsoft.com/office/drawing/2014/main" id="{D7578302-35BC-D5A2-9C8F-7D0618907DF1}"/>
              </a:ext>
            </a:extLst>
          </p:cNvPr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6D40D-C63C-A513-D70D-E4844418D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80B02E-6CF8-2BE0-806E-B8914F9C6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EB343F-ED3C-0262-5BF2-07DD80516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F271E3-E5BF-1B0E-046E-68850EAA2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AA625F06-6A64-CB08-CAE0-E2FC3804F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95CE3954-B9BD-6FBF-21DB-ED97315BD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  <p:sp>
        <p:nvSpPr>
          <p:cNvPr id="8" name="Google Shape;798;p81">
            <a:extLst>
              <a:ext uri="{FF2B5EF4-FFF2-40B4-BE49-F238E27FC236}">
                <a16:creationId xmlns:a16="http://schemas.microsoft.com/office/drawing/2014/main" id="{8997E214-E108-B069-4D73-588BC42FE2A7}"/>
              </a:ext>
            </a:extLst>
          </p:cNvPr>
          <p:cNvSpPr txBox="1">
            <a:spLocks/>
          </p:cNvSpPr>
          <p:nvPr/>
        </p:nvSpPr>
        <p:spPr>
          <a:xfrm>
            <a:off x="18061460" y="11304687"/>
            <a:ext cx="5560540" cy="114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Saira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en-GB" dirty="0"/>
              <a:t>Thank you for listening.</a:t>
            </a:r>
          </a:p>
        </p:txBody>
      </p:sp>
    </p:spTree>
    <p:extLst>
      <p:ext uri="{BB962C8B-B14F-4D97-AF65-F5344CB8AC3E}">
        <p14:creationId xmlns:p14="http://schemas.microsoft.com/office/powerpoint/2010/main" val="21610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/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GB" dirty="0"/>
              <a:t>Project Objective</a:t>
            </a:r>
          </a:p>
        </p:txBody>
      </p:sp>
      <p:sp>
        <p:nvSpPr>
          <p:cNvPr id="798" name="Google Shape;798;p81"/>
          <p:cNvSpPr txBox="1">
            <a:spLocks noGrp="1"/>
          </p:cNvSpPr>
          <p:nvPr>
            <p:ph type="subTitle" idx="1"/>
          </p:nvPr>
        </p:nvSpPr>
        <p:spPr>
          <a:xfrm>
            <a:off x="762000" y="4126225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The project aims to make strategic decisions to improve productivity.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	- Sales monitoring</a:t>
            </a:r>
          </a:p>
          <a:p>
            <a:pPr marL="0" lvl="0" indent="0"/>
            <a:r>
              <a:rPr lang="en-GB" dirty="0"/>
              <a:t>	- Automatic restocking</a:t>
            </a:r>
          </a:p>
          <a:p>
            <a:pPr marL="0" lvl="0" indent="0"/>
            <a:r>
              <a:rPr lang="en-GB" dirty="0"/>
              <a:t>	- Detection of at-risk SKUs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Boost with Agentic AI</a:t>
            </a:r>
          </a:p>
          <a:p>
            <a:pPr marL="0" lvl="0" indent="0"/>
            <a:endParaRPr lang="en-GB" dirty="0"/>
          </a:p>
          <a:p>
            <a:pPr marL="0" indent="0"/>
            <a:r>
              <a:rPr lang="en-GB" dirty="0"/>
              <a:t>	- Real-time data, autonomous decisions, …</a:t>
            </a:r>
          </a:p>
          <a:p>
            <a:pPr marL="0" lvl="0" indent="0"/>
            <a:endParaRPr lang="en-GB" dirty="0"/>
          </a:p>
        </p:txBody>
      </p:sp>
      <p:sp>
        <p:nvSpPr>
          <p:cNvPr id="799" name="Google Shape;799;p81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/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A231F5-D197-2179-5500-D6D41B1A5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286CCB4-2994-5AF6-F3B3-BAF17B29D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A5B7AD0-C460-7815-3C2C-4CA6419BA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F6B3A26-A429-C15F-576E-9A9C6153C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D8D48F1-FD4C-1A7F-20E3-658E493DB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EFEA91C-408B-96AA-37B2-D461BC609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64A230-14C3-0503-2461-374A3818B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3" name="Google Shape;797;p81">
            <a:extLst>
              <a:ext uri="{FF2B5EF4-FFF2-40B4-BE49-F238E27FC236}">
                <a16:creationId xmlns:a16="http://schemas.microsoft.com/office/drawing/2014/main" id="{DFA60B68-CA58-EB1A-3C5D-152954E456DC}"/>
              </a:ext>
            </a:extLst>
          </p:cNvPr>
          <p:cNvSpPr txBox="1">
            <a:spLocks/>
          </p:cNvSpPr>
          <p:nvPr/>
        </p:nvSpPr>
        <p:spPr>
          <a:xfrm>
            <a:off x="7979523" y="994787"/>
            <a:ext cx="8424953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9400" dirty="0">
                <a:solidFill>
                  <a:schemeClr val="bg1"/>
                </a:solidFill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9AA424B-C4F9-4F8F-F8B2-3EA13830C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1CB341DE-1146-368A-22A0-2A151AE62F7A}"/>
              </a:ext>
            </a:extLst>
          </p:cNvPr>
          <p:cNvSpPr txBox="1">
            <a:spLocks/>
          </p:cNvSpPr>
          <p:nvPr/>
        </p:nvSpPr>
        <p:spPr>
          <a:xfrm>
            <a:off x="2804661" y="3788791"/>
            <a:ext cx="18774675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Install and configure the necessary tools and technologies	- Automatic restocking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Designing the database schema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Generate and import summary data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Analysing data with AI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Verify data consistency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Other tasks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endParaRPr lang="en-GB" sz="3800" dirty="0">
              <a:solidFill>
                <a:schemeClr val="bg1"/>
              </a:solidFill>
            </a:endParaRP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34C8F6B7-C7D0-6B5D-2B8B-E40DD28086A4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50347C87-9BD5-73FD-7AE1-B7E3B71FC81E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BCAF5C6-69DB-1B43-58A3-DA99CC589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832C948-7D75-1527-2477-685B9FEED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1DD83FB-AFBD-EBE1-4619-3C51AF6BE7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/>
          <p:cNvSpPr txBox="1">
            <a:spLocks noGrp="1"/>
          </p:cNvSpPr>
          <p:nvPr>
            <p:ph type="title"/>
          </p:nvPr>
        </p:nvSpPr>
        <p:spPr>
          <a:xfrm>
            <a:off x="1939347" y="1111825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General </a:t>
            </a:r>
            <a:r>
              <a:rPr lang="fr-FR" dirty="0" err="1"/>
              <a:t>technical</a:t>
            </a:r>
            <a:r>
              <a:rPr lang="fr-FR" dirty="0"/>
              <a:t> architecture</a:t>
            </a:r>
            <a:endParaRPr dirty="0"/>
          </a:p>
        </p:txBody>
      </p:sp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C66EBD-D531-423F-5C7E-752AB101E67E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  <p:pic>
        <p:nvPicPr>
          <p:cNvPr id="5" name="Image 4" descr="Une image contenant diagramme, Plan, Rectangle, Dessin technique&#10;&#10;Le contenu généré par l’IA peut être incorrect.">
            <a:extLst>
              <a:ext uri="{FF2B5EF4-FFF2-40B4-BE49-F238E27FC236}">
                <a16:creationId xmlns:a16="http://schemas.microsoft.com/office/drawing/2014/main" id="{C72B6521-A04F-3EDD-1D68-11443B9DD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060" y="3192607"/>
            <a:ext cx="12196118" cy="87860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/>
          <p:cNvSpPr txBox="1">
            <a:spLocks noGrp="1"/>
          </p:cNvSpPr>
          <p:nvPr>
            <p:ph type="title"/>
          </p:nvPr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 err="1"/>
              <a:t>Database</a:t>
            </a:r>
            <a:r>
              <a:rPr lang="fr-FR" dirty="0"/>
              <a:t> Design</a:t>
            </a:r>
            <a:endParaRPr dirty="0"/>
          </a:p>
        </p:txBody>
      </p:sp>
      <p:sp>
        <p:nvSpPr>
          <p:cNvPr id="979" name="Google Shape;979;p9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08F03-2B83-54AC-59B5-2D4326422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1" y="2755557"/>
            <a:ext cx="9449378" cy="6369908"/>
          </a:xfrm>
        </p:spPr>
        <p:txBody>
          <a:bodyPr/>
          <a:lstStyle/>
          <a:p>
            <a:r>
              <a:rPr lang="fr-FR" dirty="0"/>
              <a:t>MongoDB </a:t>
            </a:r>
            <a:r>
              <a:rPr lang="fr-FR" dirty="0" err="1"/>
              <a:t>database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Multiple connections</a:t>
            </a:r>
          </a:p>
          <a:p>
            <a:r>
              <a:rPr lang="fr-FR" dirty="0"/>
              <a:t>	- </a:t>
            </a:r>
            <a:r>
              <a:rPr lang="fr-FR" dirty="0" err="1"/>
              <a:t>products</a:t>
            </a:r>
            <a:endParaRPr lang="fr-FR" dirty="0"/>
          </a:p>
          <a:p>
            <a:r>
              <a:rPr lang="fr-FR" dirty="0"/>
              <a:t>	- sales</a:t>
            </a:r>
          </a:p>
          <a:p>
            <a:r>
              <a:rPr lang="fr-FR" dirty="0"/>
              <a:t>  - stock</a:t>
            </a:r>
          </a:p>
          <a:p>
            <a:r>
              <a:rPr lang="fr-FR" dirty="0"/>
              <a:t>	- </a:t>
            </a:r>
            <a:r>
              <a:rPr lang="fr-FR" dirty="0" err="1"/>
              <a:t>purchase_orders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Links </a:t>
            </a:r>
            <a:r>
              <a:rPr lang="fr-FR" dirty="0" err="1"/>
              <a:t>between</a:t>
            </a:r>
            <a:r>
              <a:rPr lang="fr-FR" dirty="0"/>
              <a:t> collections via SKU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88781CB-C25B-D3D6-105F-C2791F366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Links between collections via SKU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>
          <a:extLst>
            <a:ext uri="{FF2B5EF4-FFF2-40B4-BE49-F238E27FC236}">
              <a16:creationId xmlns:a16="http://schemas.microsoft.com/office/drawing/2014/main" id="{CF1D2165-C4AC-58C0-A51B-29AA094F3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>
            <a:extLst>
              <a:ext uri="{FF2B5EF4-FFF2-40B4-BE49-F238E27FC236}">
                <a16:creationId xmlns:a16="http://schemas.microsoft.com/office/drawing/2014/main" id="{3FF1E8FC-405D-842A-AA28-629FE890D28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8CB24C-7E34-18BF-9EC6-38B0C8E4C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01AAE4B-A5B2-C614-0542-C15EAEBCA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4415519C-5F89-59FD-8C67-183FD4AE46EF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F6A6C661-691A-BB18-726A-33018DCE5F76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315A27E-80EB-47AC-B8BE-F8BB292B7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A2CBA0F0-FF85-73DC-D534-B17FA32DF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C15A852-DC0A-BA3E-8D35-29AAE8EBF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  <p:pic>
        <p:nvPicPr>
          <p:cNvPr id="8" name="Image 7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F2A5D79D-9179-838A-E4BC-B6BE7591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421" y="1039548"/>
            <a:ext cx="17385957" cy="1159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4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C6E99DAA-1135-CA1B-BF59-6EBB1F3533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Organisation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44227212-A991-84C2-6F5E-9B1B88108113}"/>
              </a:ext>
            </a:extLst>
          </p:cNvPr>
          <p:cNvSpPr txBox="1">
            <a:spLocks/>
          </p:cNvSpPr>
          <p:nvPr/>
        </p:nvSpPr>
        <p:spPr>
          <a:xfrm>
            <a:off x="1334386" y="3054208"/>
            <a:ext cx="21715228" cy="102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r>
              <a:rPr lang="en-GB" dirty="0"/>
              <a:t>We have organised ourselves with Jira for the distribution of work.</a:t>
            </a:r>
          </a:p>
          <a:p>
            <a:pPr marL="0" indent="0" algn="ctr"/>
            <a:r>
              <a:rPr lang="en-GB" dirty="0"/>
              <a:t>	</a:t>
            </a:r>
          </a:p>
        </p:txBody>
      </p:sp>
      <p:pic>
        <p:nvPicPr>
          <p:cNvPr id="5" name="Image 4" descr="Une image contenant texte, capture d’écran, Police, logiciel&#10;&#10;Le contenu généré par l’IA peut être incorrect.">
            <a:extLst>
              <a:ext uri="{FF2B5EF4-FFF2-40B4-BE49-F238E27FC236}">
                <a16:creationId xmlns:a16="http://schemas.microsoft.com/office/drawing/2014/main" id="{9D18F90B-9830-A210-29FD-A8D8AB1A2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40" y="5462976"/>
            <a:ext cx="12500418" cy="3797595"/>
          </a:xfrm>
          <a:prstGeom prst="rect">
            <a:avLst/>
          </a:prstGeom>
        </p:spPr>
      </p:pic>
      <p:pic>
        <p:nvPicPr>
          <p:cNvPr id="7" name="Image 6" descr="Une image contenant texte, capture d’écran, logiciel, Police&#10;&#10;Le contenu généré par l’IA peut être incorrect.">
            <a:extLst>
              <a:ext uri="{FF2B5EF4-FFF2-40B4-BE49-F238E27FC236}">
                <a16:creationId xmlns:a16="http://schemas.microsoft.com/office/drawing/2014/main" id="{731D007A-A4D9-324D-57E4-CCE6E7662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591" y="4075788"/>
            <a:ext cx="8916091" cy="74073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>
          <a:extLst>
            <a:ext uri="{FF2B5EF4-FFF2-40B4-BE49-F238E27FC236}">
              <a16:creationId xmlns:a16="http://schemas.microsoft.com/office/drawing/2014/main" id="{14E4F6A9-8B61-60C3-4BFD-E8A8B46B1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5A72BC15-C01A-2F3B-A749-EFA4538EA5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Challenges </a:t>
            </a:r>
            <a:r>
              <a:rPr lang="fr-FR" dirty="0" err="1"/>
              <a:t>encountered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A153753E-6AE1-1419-E0BE-7C80FA0D9F32}"/>
              </a:ext>
            </a:extLst>
          </p:cNvPr>
          <p:cNvSpPr txBox="1">
            <a:spLocks/>
          </p:cNvSpPr>
          <p:nvPr/>
        </p:nvSpPr>
        <p:spPr>
          <a:xfrm>
            <a:off x="1334386" y="3444094"/>
            <a:ext cx="21715228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Complication in creating the script for inserting data into the database</a:t>
            </a:r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Incorrect task identification</a:t>
            </a:r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Difficulty in distributing/parallelising different tasks 	</a:t>
            </a:r>
          </a:p>
        </p:txBody>
      </p:sp>
    </p:spTree>
    <p:extLst>
      <p:ext uri="{BB962C8B-B14F-4D97-AF65-F5344CB8AC3E}">
        <p14:creationId xmlns:p14="http://schemas.microsoft.com/office/powerpoint/2010/main" val="3305975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>
          <a:extLst>
            <a:ext uri="{FF2B5EF4-FFF2-40B4-BE49-F238E27FC236}">
              <a16:creationId xmlns:a16="http://schemas.microsoft.com/office/drawing/2014/main" id="{F9AA5D89-586A-44C5-FF87-EB3B83DE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>
            <a:extLst>
              <a:ext uri="{FF2B5EF4-FFF2-40B4-BE49-F238E27FC236}">
                <a16:creationId xmlns:a16="http://schemas.microsoft.com/office/drawing/2014/main" id="{9A1F9EAA-9FE8-4225-013B-2EBE847D8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9934" y="1111825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 for Week 2</a:t>
            </a:r>
            <a:endParaRPr dirty="0"/>
          </a:p>
        </p:txBody>
      </p:sp>
      <p:sp>
        <p:nvSpPr>
          <p:cNvPr id="849" name="Google Shape;849;p87">
            <a:extLst>
              <a:ext uri="{FF2B5EF4-FFF2-40B4-BE49-F238E27FC236}">
                <a16:creationId xmlns:a16="http://schemas.microsoft.com/office/drawing/2014/main" id="{68937CDF-4650-EEB9-2063-C2DE97EB0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850" name="Google Shape;850;p87">
            <a:extLst>
              <a:ext uri="{FF2B5EF4-FFF2-40B4-BE49-F238E27FC236}">
                <a16:creationId xmlns:a16="http://schemas.microsoft.com/office/drawing/2014/main" id="{149A2759-AE95-3298-BDF0-9446839E14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E8473D-53E5-3E30-9FDB-DCDFE6A9B042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  <p:sp>
        <p:nvSpPr>
          <p:cNvPr id="2" name="Google Shape;798;p81">
            <a:extLst>
              <a:ext uri="{FF2B5EF4-FFF2-40B4-BE49-F238E27FC236}">
                <a16:creationId xmlns:a16="http://schemas.microsoft.com/office/drawing/2014/main" id="{0C859C9A-4475-233D-83EF-20C42A5A8880}"/>
              </a:ext>
            </a:extLst>
          </p:cNvPr>
          <p:cNvSpPr txBox="1">
            <a:spLocks/>
          </p:cNvSpPr>
          <p:nvPr/>
        </p:nvSpPr>
        <p:spPr>
          <a:xfrm>
            <a:off x="1016000" y="3439742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aira"/>
              <a:buNone/>
              <a:defRPr sz="40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endParaRPr lang="en-GB" dirty="0"/>
          </a:p>
          <a:p>
            <a:pPr marL="0" indent="0"/>
            <a:r>
              <a:rPr lang="en-GB" dirty="0"/>
              <a:t>	- Front-end development with React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Integration of an open source AI model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Backend development with MCP Server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With the deliverables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Demonstration of the complete workflow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Operational MCP API connected to MongoDB</a:t>
            </a:r>
          </a:p>
        </p:txBody>
      </p:sp>
    </p:spTree>
    <p:extLst>
      <p:ext uri="{BB962C8B-B14F-4D97-AF65-F5344CB8AC3E}">
        <p14:creationId xmlns:p14="http://schemas.microsoft.com/office/powerpoint/2010/main" val="44560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470</Words>
  <Application>Microsoft Macintosh PowerPoint</Application>
  <PresentationFormat>Personnalisé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Saira</vt:lpstr>
      <vt:lpstr>Arial</vt:lpstr>
      <vt:lpstr>Saira SemiBold</vt:lpstr>
      <vt:lpstr>Saira Light</vt:lpstr>
      <vt:lpstr>Calibri</vt:lpstr>
      <vt:lpstr>Office Theme</vt:lpstr>
      <vt:lpstr>Project Presentation  Week 1</vt:lpstr>
      <vt:lpstr>Project Objective</vt:lpstr>
      <vt:lpstr>Présentation PowerPoint</vt:lpstr>
      <vt:lpstr>General technical architecture</vt:lpstr>
      <vt:lpstr>Database Design</vt:lpstr>
      <vt:lpstr>Présentation PowerPoint</vt:lpstr>
      <vt:lpstr>Organisation</vt:lpstr>
      <vt:lpstr>Challenges encountered</vt:lpstr>
      <vt:lpstr>Next steps for Week 2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Lilian Mirabel</cp:lastModifiedBy>
  <cp:revision>16</cp:revision>
  <dcterms:modified xsi:type="dcterms:W3CDTF">2025-10-30T08:42:59Z</dcterms:modified>
</cp:coreProperties>
</file>